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58" r:id="rId5"/>
    <p:sldId id="257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2" r:id="rId14"/>
    <p:sldId id="267" r:id="rId15"/>
  </p:sldIdLst>
  <p:sldSz cx="12192000" cy="6858000"/>
  <p:notesSz cx="7103745" cy="10234295"/>
  <p:embeddedFontLst>
    <p:embeddedFont>
      <p:font typeface="WPS灵秀黑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EC4"/>
    <a:srgbClr val="1E1F22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数据结构与</a:t>
            </a:r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算法</a:t>
            </a:r>
            <a:endParaRPr lang="zh-CN" altLang="en-US" dirty="0">
              <a:solidFill>
                <a:srgbClr val="BCBEC4"/>
              </a:solidFill>
              <a:effectLst/>
              <a:latin typeface="WPS灵秀黑" charset="-122"/>
              <a:ea typeface="WPS灵秀黑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广度优先搜索与路径规划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 By JJ ZHANG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5305425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BFS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伪代码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结构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1543665" cy="4351655"/>
          </a:xfrm>
        </p:spPr>
        <p:txBody>
          <a:bodyPr/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breadth first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search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25" y="517525"/>
            <a:ext cx="4397375" cy="58235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广度优先搜索与路径规划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理解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 BFS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的队列层级扩展机制与访问标记策略，能实现路径回溯与动态重规划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接下来的一节课可以尝试理解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这个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65" y="1469390"/>
            <a:ext cx="2828925" cy="4351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575" y="1469390"/>
            <a:ext cx="3992245" cy="43516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480" y="1469390"/>
            <a:ext cx="4422775" cy="4352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195" y="1469390"/>
            <a:ext cx="4302760" cy="4704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回顾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Review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递归函数必须具备什么终止机制？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分治策略中，哪个步骤最后完成？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用记忆化搜索可以避免哪些问题？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广度优先搜索与路径规划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理解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 BFS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的队列层级扩展机制与访问标记策略，能实现路径回溯与动态重规划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亚马逊仓储机器人路径规划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5" name="亚马逊仓储机器人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037644" y="1825625"/>
            <a:ext cx="7735712" cy="43513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思考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🤔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观察：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机器人之间如何不撞车？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遇到障碍时，它们怎么重新规划路线？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BFS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算法解析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BFS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就像水波，从起点一圈一圈向外扩散，谁先到终点谁就是最短路径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  <a:p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  <a:p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水波扩散类比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1543665" cy="4351655"/>
          </a:xfrm>
        </p:spPr>
        <p:txBody>
          <a:bodyPr/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BFS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就像水波，从起点一圈一圈向外扩散，谁先到终点谁就是最短路径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703195"/>
            <a:ext cx="43180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BFS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关键要素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1543665" cy="4351655"/>
          </a:xfrm>
        </p:spPr>
        <p:txBody>
          <a:bodyPr/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breadth first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search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" y="2825115"/>
            <a:ext cx="7670800" cy="2870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WPS 表格</Application>
  <PresentationFormat>宽屏</PresentationFormat>
  <Paragraphs>52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WPS灵秀黑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Apple Color Emoji</vt:lpstr>
      <vt:lpstr>WPS</vt:lpstr>
      <vt:lpstr>课程名称</vt:lpstr>
      <vt:lpstr>单节主标题</vt:lpstr>
      <vt:lpstr>页面标题</vt:lpstr>
      <vt:lpstr>回顾</vt:lpstr>
      <vt:lpstr>回顾 Review</vt:lpstr>
      <vt:lpstr>回顾 Review</vt:lpstr>
      <vt:lpstr>广度优先搜索与路径规划</vt:lpstr>
      <vt:lpstr>思考 🤔</vt:lpstr>
      <vt:lpstr>水波扩散类比</vt:lpstr>
      <vt:lpstr> BFS关键要素</vt:lpstr>
      <vt:lpstr>广度优先搜索与路径规划</vt:lpstr>
      <vt:lpstr> BFS伪代码结构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臭狼</cp:lastModifiedBy>
  <cp:revision>10</cp:revision>
  <dcterms:created xsi:type="dcterms:W3CDTF">2025-04-17T03:28:52Z</dcterms:created>
  <dcterms:modified xsi:type="dcterms:W3CDTF">2025-04-17T03:28:52Z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80797FDCF467D86BE76C00686159767B_41</vt:lpwstr>
  </property>
</Properties>
</file>